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41" d="100"/>
          <a:sy n="41" d="100"/>
        </p:scale>
        <p:origin x="66" y="17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52C3DD-FF71-AAFA-0D97-4EBE60DAF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7F1602-8653-9AA3-C3F2-A4ABC91AE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B87342-385B-0E51-1428-A12BB6A82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0C765-E8E5-48F6-8DF9-230351679645}" type="datetimeFigureOut">
              <a:rPr lang="es-MX" smtClean="0"/>
              <a:t>17/04/2023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A85E2B-0DFD-2C18-E696-019E1DB60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9A5BBC-792F-A216-484C-42C267C2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1740C-CC32-45BE-9427-AAA6AAE0BC2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0880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19BEF-BEFC-5AC9-06D1-EB0B8B2F0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6967D9A-2B69-F016-C533-A1B102EC6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655076-DDAE-36C3-5391-BE06F37E9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0C765-E8E5-48F6-8DF9-230351679645}" type="datetimeFigureOut">
              <a:rPr lang="es-MX" smtClean="0"/>
              <a:t>17/04/2023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BE89A9-FE71-EA58-7C68-D44B1F555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4B71E8-42CF-31B7-DEB8-3A22E62B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1740C-CC32-45BE-9427-AAA6AAE0BC2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8314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70C863B-DE55-796D-24D9-613CF96C5D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0041E11-FB43-9B43-985D-0B05570C3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B16A79-8F68-875D-CC42-3C7FD1F00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0C765-E8E5-48F6-8DF9-230351679645}" type="datetimeFigureOut">
              <a:rPr lang="es-MX" smtClean="0"/>
              <a:t>17/04/2023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14F1DA-F082-3C75-FB11-BA9EBC715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6293BB-32A9-4500-68A8-58413A067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1740C-CC32-45BE-9427-AAA6AAE0BC2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183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6FBFDA-7750-909C-9781-1AD1D9B55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8F7B43-54D6-BBFD-F2E3-1CDE506DD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F62F7B-9A5B-13DC-B486-74C6025A9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0C765-E8E5-48F6-8DF9-230351679645}" type="datetimeFigureOut">
              <a:rPr lang="es-MX" smtClean="0"/>
              <a:t>17/04/2023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BD3219-4B4F-3A4E-137C-1BC539B8A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06E01D-0923-21A5-DCFD-2C7BD144D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1740C-CC32-45BE-9427-AAA6AAE0BC2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376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EFA08-4A7D-1FBD-05F5-0D5E60DC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9F0E6F-B94E-791C-2E2B-33D00C32E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652E7E-FFC8-6993-1702-7CFD04FC2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0C765-E8E5-48F6-8DF9-230351679645}" type="datetimeFigureOut">
              <a:rPr lang="es-MX" smtClean="0"/>
              <a:t>17/04/2023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08DBA7-B8FE-66CF-4C4B-BA67274A4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E19465-1AE2-F4C8-9E4B-F79041E76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1740C-CC32-45BE-9427-AAA6AAE0BC2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143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92DC7-6C05-C191-1962-F4ED0AF3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D1F792-A2C4-E5CA-B399-D42D3A30C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AE4B467-48C1-2751-8D93-74BAC7851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295DB1-B04B-84F4-E175-48CBA1EE1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0C765-E8E5-48F6-8DF9-230351679645}" type="datetimeFigureOut">
              <a:rPr lang="es-MX" smtClean="0"/>
              <a:t>17/04/2023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47713F-C01B-FCED-2210-0E527C50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25713BC-2166-DD3E-AF4D-F46A7CEC7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1740C-CC32-45BE-9427-AAA6AAE0BC2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2676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B5F68-B2CD-E9D4-108E-48A76A119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D02EB8C-5B75-AEC3-CACC-FF5E3C46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E553AC-F959-36E6-1054-3277CF6D3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9E630C-F5E9-00F4-8D74-A8A474E9D0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472D9F3-7418-5E24-24EB-271C5B48A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20A38A7-1E84-6BA8-4C9D-896F4C0B0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0C765-E8E5-48F6-8DF9-230351679645}" type="datetimeFigureOut">
              <a:rPr lang="es-MX" smtClean="0"/>
              <a:t>17/04/2023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87D0FF9-1B0B-DCA5-432A-97AA48191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657D33-2837-65B8-BE46-A0F80884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1740C-CC32-45BE-9427-AAA6AAE0BC2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357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6FB92-4F7E-D701-D011-53536D16F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B28B752-0C2C-304B-AA25-26308515A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0C765-E8E5-48F6-8DF9-230351679645}" type="datetimeFigureOut">
              <a:rPr lang="es-MX" smtClean="0"/>
              <a:t>17/04/2023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4297877-BD89-5125-B6E4-46F7E97D8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2300C0A-3A74-1439-1F2F-23C5CBF7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1740C-CC32-45BE-9427-AAA6AAE0BC2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7590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2B4395E-B67D-B4BF-679A-0536AB913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0C765-E8E5-48F6-8DF9-230351679645}" type="datetimeFigureOut">
              <a:rPr lang="es-MX" smtClean="0"/>
              <a:t>17/04/2023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B81DCA0-2668-2769-9A14-9069CFFCD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34273B-5EB7-12C0-DF89-DC72077DD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1740C-CC32-45BE-9427-AAA6AAE0BC2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1030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881470-82FA-B9A4-310B-195E6E8E4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DF7E5A-CD5B-BDE5-A424-F5FE28608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C3543F1-C8F7-67D7-4FC8-13AD6E3C2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B8160A-D6AB-6C23-C1EC-CA310B82E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0C765-E8E5-48F6-8DF9-230351679645}" type="datetimeFigureOut">
              <a:rPr lang="es-MX" smtClean="0"/>
              <a:t>17/04/2023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01B7DC5-33BC-0303-1C38-3C3C25138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8F95A8-EF99-6629-D5EB-81CD5D47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1740C-CC32-45BE-9427-AAA6AAE0BC2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1746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B1E90-9A06-9C14-1303-EC6D173C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E2F7CD1-E045-4A86-6DA0-15433E5ED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8D7805E-545A-4646-60D7-408944F6E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25004B-3498-ED12-BEFD-7BAE8F2C6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0C765-E8E5-48F6-8DF9-230351679645}" type="datetimeFigureOut">
              <a:rPr lang="es-MX" smtClean="0"/>
              <a:t>17/04/2023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2E04AB-CCB3-5274-CB90-0F675655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15805A-1FE0-9F91-81F6-B88959886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1740C-CC32-45BE-9427-AAA6AAE0BC2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4992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0AA2770-04B1-2E46-8E3C-A10CF414F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060BA8-2DD2-BAEB-69D9-0F988D7AF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3B4459-EC67-B896-13B3-0F6B3B304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0C765-E8E5-48F6-8DF9-230351679645}" type="datetimeFigureOut">
              <a:rPr lang="es-MX" smtClean="0"/>
              <a:t>17/04/2023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14E2F3-0476-4EF3-9250-164BE353A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4321E0-F654-BAF2-1AEA-0AB86EA02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1740C-CC32-45BE-9427-AAA6AAE0BC2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265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8AF55E9B-3184-B3E5-D70C-61FE8CC42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98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A8A53034-29A3-D671-5BDE-CA16291DE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99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6796F56D-2A49-90D3-423B-A65335ED0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5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A54AC14C-FF06-0AAB-D360-698CF73A3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4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0D5E8887-7417-C179-3110-48E090D32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06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CF6FF17C-A187-8EC0-D3BE-E3FB987D2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70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FE30B91-AABA-345A-CF10-4188C790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24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3F643592-4949-67F3-C4AA-A7C9D62D8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04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922A33C2-F328-309C-7297-1481D32F8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00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, Carta&#10;&#10;Descripción generada automáticamente">
            <a:extLst>
              <a:ext uri="{FF2B5EF4-FFF2-40B4-BE49-F238E27FC236}">
                <a16:creationId xmlns:a16="http://schemas.microsoft.com/office/drawing/2014/main" id="{1EE9E112-FF24-DCC8-CA47-36BEF0D9C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53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6C6B404A-04E6-C484-692E-6BBCBCA7A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66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, Carta&#10;&#10;Descripción generada automáticamente">
            <a:extLst>
              <a:ext uri="{FF2B5EF4-FFF2-40B4-BE49-F238E27FC236}">
                <a16:creationId xmlns:a16="http://schemas.microsoft.com/office/drawing/2014/main" id="{A4ED1AB2-8748-1C13-D8CF-F8C76AEC9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19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, Carta&#10;&#10;Descripción generada automáticamente">
            <a:extLst>
              <a:ext uri="{FF2B5EF4-FFF2-40B4-BE49-F238E27FC236}">
                <a16:creationId xmlns:a16="http://schemas.microsoft.com/office/drawing/2014/main" id="{DA5E4336-06F2-A39B-95EC-2F79C3B89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40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718B38EE-4CF6-C585-9C48-BBC1C8F21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22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BDA0E59-3982-F588-2088-0F31CEE11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89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celular de un mensaje con una foto de una mujer&#10;&#10;Descripción generada automáticamente con confianza media">
            <a:extLst>
              <a:ext uri="{FF2B5EF4-FFF2-40B4-BE49-F238E27FC236}">
                <a16:creationId xmlns:a16="http://schemas.microsoft.com/office/drawing/2014/main" id="{8867AD61-6842-16DE-96F0-A693F9C0F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748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Panorámica</PresentationFormat>
  <Paragraphs>0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 Alberto Pat Cituk</dc:creator>
  <cp:lastModifiedBy>David Alberto Pat Cituk</cp:lastModifiedBy>
  <cp:revision>1</cp:revision>
  <dcterms:created xsi:type="dcterms:W3CDTF">2023-04-17T17:38:53Z</dcterms:created>
  <dcterms:modified xsi:type="dcterms:W3CDTF">2023-04-17T17:42:17Z</dcterms:modified>
</cp:coreProperties>
</file>